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16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56d: </a:t>
            </a:r>
            <a:r>
              <a:rPr lang="es-ES_tradnl" altLang="en-US" sz="3000" kern="0" dirty="0" smtClean="0"/>
              <a:t>¿Cómo es el General Trujillo?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altLang="en-US" sz="28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8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1 H. </a:t>
            </a:r>
            <a:r>
              <a:rPr lang="en-US" altLang="en-US" sz="3000" i="1" kern="0" dirty="0" smtClean="0"/>
              <a:t>5 MIN</a:t>
            </a:r>
            <a:r>
              <a:rPr lang="en-US" altLang="en-US" sz="3000" i="1" kern="0" dirty="0" smtClean="0"/>
              <a:t>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56d:</a:t>
            </a:r>
          </a:p>
          <a:p>
            <a:r>
              <a:rPr lang="en-US" altLang="en-US" sz="3000" kern="0" dirty="0" smtClean="0"/>
              <a:t>In the movie questionnaire, complete # 16-END</a:t>
            </a:r>
          </a:p>
          <a:p>
            <a:r>
              <a:rPr lang="en-US" altLang="en-US" sz="3000" kern="0" dirty="0"/>
              <a:t>Complete the final reflection in the questionnaire &amp; be ready to hand in your packet MONDAY</a:t>
            </a:r>
            <a:r>
              <a:rPr lang="en-US" altLang="en-US" sz="3000" kern="0" dirty="0" smtClean="0"/>
              <a:t>!!!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</TotalTime>
  <Words>87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16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29</cp:revision>
  <cp:lastPrinted>2015-01-15T16:12:21Z</cp:lastPrinted>
  <dcterms:created xsi:type="dcterms:W3CDTF">2012-01-24T15:09:34Z</dcterms:created>
  <dcterms:modified xsi:type="dcterms:W3CDTF">2017-02-16T14:22:58Z</dcterms:modified>
</cp:coreProperties>
</file>